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12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8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750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05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6534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5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85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39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97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10A6832-E462-43B2-BA1A-3E7F2A6580F9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1D5C21E-BC77-48A3-AB57-2A17F9CC63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03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5646" y="1023867"/>
            <a:ext cx="4576354" cy="3349641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БЕЗБЕДНОСТ НА ИНТЕРНЕТУ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3801291"/>
            <a:ext cx="4084014" cy="2113633"/>
          </a:xfrm>
        </p:spPr>
        <p:txBody>
          <a:bodyPr>
            <a:normAutofit/>
          </a:bodyPr>
          <a:lstStyle/>
          <a:p>
            <a:pPr algn="r"/>
            <a:r>
              <a:rPr lang="sr-Cyrl-RS" sz="3200" dirty="0" smtClean="0"/>
              <a:t>                                                                                                                                                                                                          </a:t>
            </a:r>
            <a:r>
              <a:rPr lang="sr-Cyrl-RS" sz="3200" dirty="0" smtClean="0">
                <a:solidFill>
                  <a:srgbClr val="FF0000"/>
                </a:solidFill>
              </a:rPr>
              <a:t>АУТОР:Ања Гуљаш</a:t>
            </a:r>
          </a:p>
        </p:txBody>
      </p:sp>
    </p:spTree>
    <p:extLst>
      <p:ext uri="{BB962C8B-B14F-4D97-AF65-F5344CB8AC3E}">
        <p14:creationId xmlns:p14="http://schemas.microsoft.com/office/powerpoint/2010/main" val="1013095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crush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5" y="156754"/>
            <a:ext cx="10763745" cy="1619795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ДА БИ БИЛИ БЕЗБЕДНИ НА ИНТЕРНЕТУ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032" y="1896107"/>
            <a:ext cx="9005750" cy="5127077"/>
          </a:xfrm>
        </p:spPr>
      </p:pic>
    </p:spTree>
    <p:extLst>
      <p:ext uri="{BB962C8B-B14F-4D97-AF65-F5344CB8AC3E}">
        <p14:creationId xmlns:p14="http://schemas.microsoft.com/office/powerpoint/2010/main" val="24417501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crush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7030A0"/>
                </a:solidFill>
              </a:rPr>
              <a:t>ПОТЕНЦИЈАЛНЕ ОПАСНОСТИ НА ИНТЕРНЕТУ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438400"/>
            <a:ext cx="11364637" cy="4210594"/>
          </a:xfrm>
        </p:spPr>
        <p:txBody>
          <a:bodyPr/>
          <a:lstStyle/>
          <a:p>
            <a:pPr>
              <a:buFontTx/>
              <a:buChar char="-"/>
            </a:pPr>
            <a:r>
              <a:rPr lang="sr-Cyrl-RS" sz="2800" dirty="0" smtClean="0">
                <a:solidFill>
                  <a:srgbClr val="00B050"/>
                </a:solidFill>
              </a:rPr>
              <a:t>ВИРУСИ – </a:t>
            </a:r>
            <a:r>
              <a:rPr lang="sr-Cyrl-RS" sz="2800" dirty="0" smtClean="0">
                <a:solidFill>
                  <a:srgbClr val="00B050"/>
                </a:solidFill>
              </a:rPr>
              <a:t>УНИШТАВАЈУ </a:t>
            </a:r>
            <a:r>
              <a:rPr lang="sr-Cyrl-RS" sz="2800" dirty="0" smtClean="0">
                <a:solidFill>
                  <a:srgbClr val="00B050"/>
                </a:solidFill>
              </a:rPr>
              <a:t>ИЛИ ПРОСЛЕЂУЈУ ПОДАТКЕ НА ИНТЕРНЕТУ</a:t>
            </a: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002060"/>
                </a:solidFill>
              </a:rPr>
              <a:t>НЕПОЖЕЉАН САДРЖАЈ – НЕБЕЗБЕДНИ САЈТОВИ</a:t>
            </a: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FF0000"/>
                </a:solidFill>
              </a:rPr>
              <a:t>ОТКРИВАЊЕ ЛИЧНИХ ПОДАТАКА</a:t>
            </a: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00B0F0"/>
                </a:solidFill>
              </a:rPr>
              <a:t>ОТКРИВАЊЕ ШИФРЕ</a:t>
            </a: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C00000"/>
                </a:solidFill>
              </a:rPr>
              <a:t>ЛАЖНИ ПРОФИЛИ </a:t>
            </a: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FF3300"/>
                </a:solidFill>
              </a:rPr>
              <a:t>НЕПОЖЕЉНА ПОШТА - СПЕМ</a:t>
            </a:r>
            <a:endParaRPr lang="en-US" sz="2800" dirty="0">
              <a:solidFill>
                <a:srgbClr val="FF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3185160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797" y="3998730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98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7000">
        <p15:prstTrans prst="crush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3153591" cy="114288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" y="195942"/>
            <a:ext cx="6390890" cy="6426926"/>
          </a:xfrm>
        </p:spPr>
      </p:pic>
      <p:sp>
        <p:nvSpPr>
          <p:cNvPr id="3" name="TextBox 2"/>
          <p:cNvSpPr txBox="1"/>
          <p:nvPr/>
        </p:nvSpPr>
        <p:spPr>
          <a:xfrm>
            <a:off x="7824652" y="2841450"/>
            <a:ext cx="348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7030A0"/>
                </a:solidFill>
              </a:rPr>
              <a:t>Чувај те се насилних и узнемиравајућих порука</a:t>
            </a:r>
            <a:r>
              <a:rPr lang="sr-Cyrl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82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crush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185898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6000">
        <p15:prstTrans prst="crush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" y="117566"/>
            <a:ext cx="11743509" cy="6740433"/>
          </a:xfr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5930537" y="5251269"/>
            <a:ext cx="2076994" cy="16067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hlinkClick r:id="rId3" action="ppaction://hlinksldjump"/>
              </a:rPr>
              <a:t>ВРАТИ СЕ НА ПОЧЕТАК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76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crush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107</TotalTime>
  <Words>52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БЕЗБЕДНОСТ НА ИНТЕРНЕТУ</vt:lpstr>
      <vt:lpstr>ДА БИ БИЛИ БЕЗБЕДНИ НА ИНТЕРНЕТУ</vt:lpstr>
      <vt:lpstr>ПОТЕНЦИЈАЛНЕ ОПАСНОСТИ НА ИНТЕРНЕТУ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БЕЗБЕДНОСТ НА ИНТЕРНЕТУ</dc:title>
  <dc:creator>Ucenik</dc:creator>
  <cp:lastModifiedBy>Ucenik</cp:lastModifiedBy>
  <cp:revision>13</cp:revision>
  <dcterms:created xsi:type="dcterms:W3CDTF">2017-12-06T11:39:02Z</dcterms:created>
  <dcterms:modified xsi:type="dcterms:W3CDTF">2017-12-27T07:41:46Z</dcterms:modified>
</cp:coreProperties>
</file>